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62" r:id="rId5"/>
    <p:sldId id="257" r:id="rId6"/>
    <p:sldId id="263" r:id="rId7"/>
    <p:sldId id="264" r:id="rId8"/>
    <p:sldId id="265" r:id="rId9"/>
    <p:sldId id="258" r:id="rId10"/>
    <p:sldId id="266" r:id="rId11"/>
    <p:sldId id="259" r:id="rId12"/>
    <p:sldId id="267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D6296-EDC4-4390-84A1-7F79CC1EC0D7}" type="datetimeFigureOut">
              <a:rPr lang="es-CO" smtClean="0"/>
              <a:t>22/09/2023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8EDF1-39C4-4CDF-B519-D435ADDBC3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0675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1B831-8040-4DF4-8901-59BBD9FC7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DDCB5D-B95E-4E3E-B418-0473EF1E5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694CEE-C51A-4E05-8504-3BAE5B35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8A1A-940D-4EC1-B468-EEE0FB20AC2F}" type="datetimeFigureOut">
              <a:rPr lang="es-CO" smtClean="0"/>
              <a:t>22/09/2023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3FD0B4-AEB6-4CEC-ABB6-F3B34D726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B2AD8C-76BD-46BE-80A4-4517116A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216C-743D-4856-9665-A8EB36A069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566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0D1BD-4D4A-4287-A8B1-899B0462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FB761F-B76D-4F03-83D6-6A6E526B6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E0C469-C0A0-4BC5-ADE4-44AB6B33F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8A1A-940D-4EC1-B468-EEE0FB20AC2F}" type="datetimeFigureOut">
              <a:rPr lang="es-CO" smtClean="0"/>
              <a:t>22/09/2023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1278C3-ED7C-4E80-9040-FEDA06C8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F7EB05-C39F-4031-8F38-162B4B15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216C-743D-4856-9665-A8EB36A069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596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CE69E6C-70B0-4FA2-AE03-C7E155A6F3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BD8F174-3A73-4729-9244-D3AAA5DBC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E37A3F-A7DC-42D7-9943-5FE768BFE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8A1A-940D-4EC1-B468-EEE0FB20AC2F}" type="datetimeFigureOut">
              <a:rPr lang="es-CO" smtClean="0"/>
              <a:t>22/09/2023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207DC2-6F3A-46E5-A2B5-B84EE567F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48C3CF-5A8E-42BD-8945-4AEB6A5A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216C-743D-4856-9665-A8EB36A069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076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95EFD-71B9-4226-8ECF-A0974F2D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247A71-21DE-4FDE-BD82-1E0F9BC6A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9C0666-E57D-41F2-ADFF-C9367C34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8A1A-940D-4EC1-B468-EEE0FB20AC2F}" type="datetimeFigureOut">
              <a:rPr lang="es-CO" smtClean="0"/>
              <a:t>22/09/2023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011964-9327-4D9E-95CC-8F73B0554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CF35FC-4347-4BE9-8A70-E11D1DB3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216C-743D-4856-9665-A8EB36A069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072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D7D41-4617-4583-9504-EE1D04E08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C367D1-1D88-4A37-A0E5-EAA80C48C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44C0B2-26A8-4245-A674-C35A67B22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8A1A-940D-4EC1-B468-EEE0FB20AC2F}" type="datetimeFigureOut">
              <a:rPr lang="es-CO" smtClean="0"/>
              <a:t>22/09/2023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BEDD18-D9B9-4E6B-87FA-E318257D9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FBDE01-D69A-40AE-BE2E-853FE7202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216C-743D-4856-9665-A8EB36A069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072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092164-7A6D-4DC8-9C33-82F7D5A5A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FBF6CE-3B41-4C59-A06F-40250ACF7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4FC6E6-6DE6-4D2A-897D-0560B6143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FCCDB3-0703-4F31-81F4-766EC2BF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8A1A-940D-4EC1-B468-EEE0FB20AC2F}" type="datetimeFigureOut">
              <a:rPr lang="es-CO" smtClean="0"/>
              <a:t>22/09/2023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74AEFC-340C-4385-B851-FBA881DD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1EBC02-20A1-417B-8F33-20EE9212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216C-743D-4856-9665-A8EB36A069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587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1F2B85-85EE-401B-82F7-65597084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ED4260-7AA2-4EE5-A435-A267AFD15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AFF752-3C16-4C9F-B580-CEF55CE53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8735D4E-88DA-4403-95C7-ADC2C61BC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224397-FE83-4560-BD0B-BA484212CC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E957DD2-34A8-4DD8-B8D2-59A95EF82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8A1A-940D-4EC1-B468-EEE0FB20AC2F}" type="datetimeFigureOut">
              <a:rPr lang="es-CO" smtClean="0"/>
              <a:t>22/09/2023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2186400-ED43-49C7-9CF1-902362F54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65160F7-45BB-4E82-8B14-D4086D41E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216C-743D-4856-9665-A8EB36A069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706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BC673-3DBD-472B-A0D9-E5526C9D5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57BFDF-D04F-4E11-97D4-3769C3C25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8A1A-940D-4EC1-B468-EEE0FB20AC2F}" type="datetimeFigureOut">
              <a:rPr lang="es-CO" smtClean="0"/>
              <a:t>22/09/2023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FF969A-63C9-4A7B-9350-5E709497B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DBDC79-E1A7-449A-B9E2-3A3AFA2D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216C-743D-4856-9665-A8EB36A069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926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8DEDF89-E672-44D2-BB14-719226767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8A1A-940D-4EC1-B468-EEE0FB20AC2F}" type="datetimeFigureOut">
              <a:rPr lang="es-CO" smtClean="0"/>
              <a:t>22/09/2023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FAA093-A762-4D8B-B492-271270420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334A787-B707-4AC4-87E6-CB2D23372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216C-743D-4856-9665-A8EB36A069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669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3FC06-C916-4860-A934-8E2A4BE9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FDCA70-C7E9-4A3D-9075-9519EDF21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9BE572-858E-4908-8533-FCCF36D6B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EB41B1-3441-4E94-A6C0-9373E7835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8A1A-940D-4EC1-B468-EEE0FB20AC2F}" type="datetimeFigureOut">
              <a:rPr lang="es-CO" smtClean="0"/>
              <a:t>22/09/2023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8AD47B-FE87-4851-8F6E-7358E9589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6D62DB-778F-42A5-A2A6-F51256C4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216C-743D-4856-9665-A8EB36A069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834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7999C-2036-40D9-A496-4F991A95B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B5969A-0EA5-4B9E-BB02-9EE9344286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646CC3-7364-4B45-ADD1-5DF965B80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51A1BA-C15E-4DF9-95DF-987E8D54C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8A1A-940D-4EC1-B468-EEE0FB20AC2F}" type="datetimeFigureOut">
              <a:rPr lang="es-CO" smtClean="0"/>
              <a:t>22/09/2023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DD578C-95F3-4AEF-A474-A18F64289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1104CA-F8C2-4156-8657-1A856D72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216C-743D-4856-9665-A8EB36A069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098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D43689-57E3-4981-BDC8-78BD14D7A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1AE761-8ADC-42B5-8708-DBE143195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44D90-A3CD-4455-9CFB-25F5CA6BF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58A1A-940D-4EC1-B468-EEE0FB20AC2F}" type="datetimeFigureOut">
              <a:rPr lang="es-CO" smtClean="0"/>
              <a:t>22/09/2023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3D985A-D830-4A88-8E06-CFEE6084B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D68BE6-572F-440D-82DF-0D9736B4A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4216C-743D-4856-9665-A8EB36A069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7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hyperlink" Target="mailto:contactenos@caroycuervo.gov.c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D54DCFE-3403-480A-AED9-50B2EAE6F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89AD418-6328-495D-B762-EE6158A3A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67163"/>
            <a:ext cx="9144000" cy="2387600"/>
          </a:xfrm>
        </p:spPr>
        <p:txBody>
          <a:bodyPr/>
          <a:lstStyle/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Titulo inicial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0BBE7125-7152-CFF4-AC43-078DF1A08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6260" y="503237"/>
            <a:ext cx="2083479" cy="65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18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1D5E43B-D02A-4B37-A1AA-BDDBBB489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687" y="-52138"/>
            <a:ext cx="12284687" cy="6910137"/>
          </a:xfr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AE60765-2C06-4C39-A87E-BBA4FEA1E938}"/>
              </a:ext>
            </a:extLst>
          </p:cNvPr>
          <p:cNvSpPr txBox="1"/>
          <p:nvPr/>
        </p:nvSpPr>
        <p:spPr>
          <a:xfrm>
            <a:off x="645695" y="4235116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TEXTO CORRIDO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0CB0B71-7178-4D9D-B870-E06BB7B68CAC}"/>
              </a:ext>
            </a:extLst>
          </p:cNvPr>
          <p:cNvSpPr txBox="1">
            <a:spLocks/>
          </p:cNvSpPr>
          <p:nvPr/>
        </p:nvSpPr>
        <p:spPr>
          <a:xfrm>
            <a:off x="487753" y="59253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0" y="2584455"/>
            <a:ext cx="6799811" cy="403998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385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3C53038-69F8-44D5-9051-F8FAD21E2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2B79703-BD96-4F83-AA14-4A2B50270E11}"/>
              </a:ext>
            </a:extLst>
          </p:cNvPr>
          <p:cNvSpPr txBox="1"/>
          <p:nvPr/>
        </p:nvSpPr>
        <p:spPr>
          <a:xfrm>
            <a:off x="645695" y="4235116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TEXTO CORRIDO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0CB0B71-7178-4D9D-B870-E06BB7B68CAC}"/>
              </a:ext>
            </a:extLst>
          </p:cNvPr>
          <p:cNvSpPr txBox="1">
            <a:spLocks/>
          </p:cNvSpPr>
          <p:nvPr/>
        </p:nvSpPr>
        <p:spPr>
          <a:xfrm>
            <a:off x="645695" y="2092513"/>
            <a:ext cx="5055858" cy="10003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036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0CB0B71-7178-4D9D-B870-E06BB7B68CAC}"/>
              </a:ext>
            </a:extLst>
          </p:cNvPr>
          <p:cNvSpPr txBox="1">
            <a:spLocks/>
          </p:cNvSpPr>
          <p:nvPr/>
        </p:nvSpPr>
        <p:spPr>
          <a:xfrm>
            <a:off x="2186447" y="2251053"/>
            <a:ext cx="2870588" cy="1339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Despedida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49263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O" altLang="es-CO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ubik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es-CO" altLang="es-C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466592" y="5232767"/>
            <a:ext cx="5811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Sede principal: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Casa Cuervo </a:t>
            </a:r>
            <a:r>
              <a:rPr lang="es-CO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Urisarri</a:t>
            </a: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Calle 10 # 4-69, Bogotá, Colombia</a:t>
            </a:r>
          </a:p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Sede Yerbabuena: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Carretera central Norte. Kilómetro 9 más 300 metros Chía </a:t>
            </a:r>
          </a:p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Teléfono: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(+57) 601 3422121</a:t>
            </a:r>
          </a:p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Correo electrónico: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contactenos@caroycuervo.gov.co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5844" y="5741414"/>
            <a:ext cx="946429" cy="6760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7E9F8728-F1F9-41CF-9799-E56458840B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84" t="11776" r="3389" b="9662"/>
          <a:stretch/>
        </p:blipFill>
        <p:spPr>
          <a:xfrm>
            <a:off x="522860" y="6248430"/>
            <a:ext cx="5698902" cy="407191"/>
          </a:xfrm>
          <a:prstGeom prst="rect">
            <a:avLst/>
          </a:prstGeom>
        </p:spPr>
      </p:pic>
      <p:pic>
        <p:nvPicPr>
          <p:cNvPr id="9" name="Picture 2" descr="Logo Colombia Potencia de Vi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85" y="64326"/>
            <a:ext cx="1785539" cy="75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007" y="5775215"/>
            <a:ext cx="811876" cy="811876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2018D507-7FBB-D8F3-1B1B-244D029574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10424" y="207365"/>
            <a:ext cx="1953066" cy="61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2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E614602-DB23-42AA-B3A7-D891AFC9F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72D5F45-30C5-4519-B689-57BA804E2926}"/>
              </a:ext>
            </a:extLst>
          </p:cNvPr>
          <p:cNvSpPr txBox="1">
            <a:spLocks/>
          </p:cNvSpPr>
          <p:nvPr/>
        </p:nvSpPr>
        <p:spPr>
          <a:xfrm>
            <a:off x="8302171" y="5113792"/>
            <a:ext cx="3396343" cy="27819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Titulo</a:t>
            </a:r>
          </a:p>
          <a:p>
            <a:r>
              <a:rPr lang="es-MX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textos</a:t>
            </a:r>
            <a:endParaRPr lang="es-CO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1864FE15-2C3D-6A9C-C9D5-EF2E34BBD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4267" y="497611"/>
            <a:ext cx="2083483" cy="65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4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0C88DF-38B1-472D-A4B3-1530E4922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AE381CD-00C2-4EAA-9D8D-BED206064153}"/>
              </a:ext>
            </a:extLst>
          </p:cNvPr>
          <p:cNvSpPr txBox="1">
            <a:spLocks/>
          </p:cNvSpPr>
          <p:nvPr/>
        </p:nvSpPr>
        <p:spPr>
          <a:xfrm>
            <a:off x="8302171" y="5113792"/>
            <a:ext cx="3396343" cy="27819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Titulo</a:t>
            </a:r>
          </a:p>
          <a:p>
            <a:r>
              <a:rPr lang="es-MX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textos</a:t>
            </a:r>
            <a:endParaRPr lang="es-CO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AAD18230-A824-3CF4-09AE-D8CD43DDD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4267" y="497611"/>
            <a:ext cx="2083483" cy="65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3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3962D92-0DD5-4E9E-80B0-D42C851F0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ECC0B8A-7D92-4C0F-8894-FDFFF12B8843}"/>
              </a:ext>
            </a:extLst>
          </p:cNvPr>
          <p:cNvSpPr txBox="1"/>
          <p:nvPr/>
        </p:nvSpPr>
        <p:spPr>
          <a:xfrm>
            <a:off x="645695" y="4235116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TEXTO CORRIDO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3CAFB6F-D5F0-4185-8761-7FEE1506B83F}"/>
              </a:ext>
            </a:extLst>
          </p:cNvPr>
          <p:cNvSpPr txBox="1">
            <a:spLocks/>
          </p:cNvSpPr>
          <p:nvPr/>
        </p:nvSpPr>
        <p:spPr>
          <a:xfrm>
            <a:off x="5280447" y="200959"/>
            <a:ext cx="6041977" cy="9196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Opcional subtítulo</a:t>
            </a: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0CB0B71-7178-4D9D-B870-E06BB7B68CAC}"/>
              </a:ext>
            </a:extLst>
          </p:cNvPr>
          <p:cNvSpPr txBox="1">
            <a:spLocks/>
          </p:cNvSpPr>
          <p:nvPr/>
        </p:nvSpPr>
        <p:spPr>
          <a:xfrm>
            <a:off x="645695" y="209251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0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A155A3E-7705-42C5-BCFC-FFD555055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-15647"/>
            <a:ext cx="12206514" cy="6866164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E91EADD-A9B9-4EB0-A51C-9A808C86E8C2}"/>
              </a:ext>
            </a:extLst>
          </p:cNvPr>
          <p:cNvSpPr txBox="1"/>
          <p:nvPr/>
        </p:nvSpPr>
        <p:spPr>
          <a:xfrm>
            <a:off x="645695" y="4235116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TEXTO CORRIDO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3CAFB6F-D5F0-4185-8761-7FEE1506B83F}"/>
              </a:ext>
            </a:extLst>
          </p:cNvPr>
          <p:cNvSpPr txBox="1">
            <a:spLocks/>
          </p:cNvSpPr>
          <p:nvPr/>
        </p:nvSpPr>
        <p:spPr>
          <a:xfrm>
            <a:off x="5607414" y="118803"/>
            <a:ext cx="6041977" cy="9196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Opcional subtítulo</a:t>
            </a: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0CB0B71-7178-4D9D-B870-E06BB7B68CAC}"/>
              </a:ext>
            </a:extLst>
          </p:cNvPr>
          <p:cNvSpPr txBox="1">
            <a:spLocks/>
          </p:cNvSpPr>
          <p:nvPr/>
        </p:nvSpPr>
        <p:spPr>
          <a:xfrm>
            <a:off x="645695" y="209251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0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B42643-C2B8-43A2-9E7E-22CDE7F96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55D1843-D1CA-4A95-9824-11CD1A8CD684}"/>
              </a:ext>
            </a:extLst>
          </p:cNvPr>
          <p:cNvSpPr txBox="1"/>
          <p:nvPr/>
        </p:nvSpPr>
        <p:spPr>
          <a:xfrm>
            <a:off x="645695" y="4235116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TEXTO CORRIDO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C09FEF3-5170-4D32-96E3-421F269F9CF0}"/>
              </a:ext>
            </a:extLst>
          </p:cNvPr>
          <p:cNvSpPr txBox="1">
            <a:spLocks/>
          </p:cNvSpPr>
          <p:nvPr/>
        </p:nvSpPr>
        <p:spPr>
          <a:xfrm>
            <a:off x="645695" y="209251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TITULO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3CAFB6F-D5F0-4185-8761-7FEE1506B83F}"/>
              </a:ext>
            </a:extLst>
          </p:cNvPr>
          <p:cNvSpPr txBox="1">
            <a:spLocks/>
          </p:cNvSpPr>
          <p:nvPr/>
        </p:nvSpPr>
        <p:spPr>
          <a:xfrm>
            <a:off x="5280447" y="200959"/>
            <a:ext cx="6041977" cy="9196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Opcional subtítulo</a:t>
            </a: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71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FAED7F6-117A-4393-B81A-D02437EA7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D0431CC-5E20-47F0-A9F8-DC2A6418A704}"/>
              </a:ext>
            </a:extLst>
          </p:cNvPr>
          <p:cNvSpPr txBox="1"/>
          <p:nvPr/>
        </p:nvSpPr>
        <p:spPr>
          <a:xfrm>
            <a:off x="645695" y="4235116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TEXTO CORRIDO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3CAFB6F-D5F0-4185-8761-7FEE1506B83F}"/>
              </a:ext>
            </a:extLst>
          </p:cNvPr>
          <p:cNvSpPr txBox="1">
            <a:spLocks/>
          </p:cNvSpPr>
          <p:nvPr/>
        </p:nvSpPr>
        <p:spPr>
          <a:xfrm>
            <a:off x="5280447" y="200959"/>
            <a:ext cx="6041977" cy="9196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Opcional subtítulo</a:t>
            </a: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0CB0B71-7178-4D9D-B870-E06BB7B68CAC}"/>
              </a:ext>
            </a:extLst>
          </p:cNvPr>
          <p:cNvSpPr txBox="1">
            <a:spLocks/>
          </p:cNvSpPr>
          <p:nvPr/>
        </p:nvSpPr>
        <p:spPr>
          <a:xfrm>
            <a:off x="645695" y="209251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92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D3C04A8-18C7-4CEC-B8BB-C23137BBE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3FD9ABC-46BF-460A-90B4-FEF99F48012F}"/>
              </a:ext>
            </a:extLst>
          </p:cNvPr>
          <p:cNvSpPr txBox="1"/>
          <p:nvPr/>
        </p:nvSpPr>
        <p:spPr>
          <a:xfrm>
            <a:off x="645695" y="4235116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TEXTO CORRIDO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0CB0B71-7178-4D9D-B870-E06BB7B68CAC}"/>
              </a:ext>
            </a:extLst>
          </p:cNvPr>
          <p:cNvSpPr txBox="1">
            <a:spLocks/>
          </p:cNvSpPr>
          <p:nvPr/>
        </p:nvSpPr>
        <p:spPr>
          <a:xfrm>
            <a:off x="645695" y="209251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3CAFB6F-D5F0-4185-8761-7FEE1506B83F}"/>
              </a:ext>
            </a:extLst>
          </p:cNvPr>
          <p:cNvSpPr txBox="1">
            <a:spLocks/>
          </p:cNvSpPr>
          <p:nvPr/>
        </p:nvSpPr>
        <p:spPr>
          <a:xfrm>
            <a:off x="5280447" y="200959"/>
            <a:ext cx="6041977" cy="9196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Opcional subtítulo</a:t>
            </a: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56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CDC869B4-BAB8-4DD9-9A89-A9354CFEE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44" y="-21849"/>
            <a:ext cx="12230844" cy="6879849"/>
          </a:xfr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B3CAFB6F-D5F0-4185-8761-7FEE1506B83F}"/>
              </a:ext>
            </a:extLst>
          </p:cNvPr>
          <p:cNvSpPr txBox="1">
            <a:spLocks/>
          </p:cNvSpPr>
          <p:nvPr/>
        </p:nvSpPr>
        <p:spPr>
          <a:xfrm>
            <a:off x="5280447" y="200959"/>
            <a:ext cx="6041977" cy="9196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Opcional subtítulo</a:t>
            </a: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dondear rectángulo de esquina del mismo lado 10"/>
          <p:cNvSpPr/>
          <p:nvPr/>
        </p:nvSpPr>
        <p:spPr>
          <a:xfrm>
            <a:off x="448886" y="1328898"/>
            <a:ext cx="3350029" cy="1380685"/>
          </a:xfrm>
          <a:prstGeom prst="round2SameRect">
            <a:avLst/>
          </a:prstGeom>
          <a:solidFill>
            <a:srgbClr val="F6BB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dondear rectángulo de esquina del mismo lado 11"/>
          <p:cNvSpPr/>
          <p:nvPr/>
        </p:nvSpPr>
        <p:spPr>
          <a:xfrm>
            <a:off x="448886" y="3131512"/>
            <a:ext cx="3350029" cy="1380685"/>
          </a:xfrm>
          <a:prstGeom prst="round2SameRect">
            <a:avLst/>
          </a:prstGeom>
          <a:solidFill>
            <a:srgbClr val="F6BB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dondear rectángulo de esquina del mismo lado 12"/>
          <p:cNvSpPr/>
          <p:nvPr/>
        </p:nvSpPr>
        <p:spPr>
          <a:xfrm>
            <a:off x="448886" y="5128318"/>
            <a:ext cx="3350029" cy="1380685"/>
          </a:xfrm>
          <a:prstGeom prst="round2SameRect">
            <a:avLst/>
          </a:prstGeom>
          <a:solidFill>
            <a:srgbClr val="F6BB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Flecha derecha 13"/>
          <p:cNvSpPr/>
          <p:nvPr/>
        </p:nvSpPr>
        <p:spPr>
          <a:xfrm>
            <a:off x="4164676" y="2019240"/>
            <a:ext cx="997528" cy="49951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Flecha derecha 14"/>
          <p:cNvSpPr/>
          <p:nvPr/>
        </p:nvSpPr>
        <p:spPr>
          <a:xfrm>
            <a:off x="4189614" y="3663536"/>
            <a:ext cx="997528" cy="49951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Flecha derecha 15"/>
          <p:cNvSpPr/>
          <p:nvPr/>
        </p:nvSpPr>
        <p:spPr>
          <a:xfrm>
            <a:off x="4247801" y="5568902"/>
            <a:ext cx="997528" cy="49951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redondeado 16"/>
          <p:cNvSpPr/>
          <p:nvPr/>
        </p:nvSpPr>
        <p:spPr>
          <a:xfrm>
            <a:off x="6191597" y="1009620"/>
            <a:ext cx="4887884" cy="569421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2B79703-BD96-4F83-AA14-4A2B50270E11}"/>
              </a:ext>
            </a:extLst>
          </p:cNvPr>
          <p:cNvSpPr txBox="1"/>
          <p:nvPr/>
        </p:nvSpPr>
        <p:spPr>
          <a:xfrm>
            <a:off x="6826136" y="2149424"/>
            <a:ext cx="356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TEXTO CORRIDO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242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88</Words>
  <Application>Microsoft Office PowerPoint</Application>
  <PresentationFormat>Panorámica</PresentationFormat>
  <Paragraphs>33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Rubik</vt:lpstr>
      <vt:lpstr>Tema de Office</vt:lpstr>
      <vt:lpstr>Titulo inicial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ESC</dc:creator>
  <cp:lastModifiedBy>Carlos Eduardo Escobar Cárdenas</cp:lastModifiedBy>
  <cp:revision>18</cp:revision>
  <dcterms:created xsi:type="dcterms:W3CDTF">2023-01-31T14:34:45Z</dcterms:created>
  <dcterms:modified xsi:type="dcterms:W3CDTF">2023-09-22T16:36:13Z</dcterms:modified>
</cp:coreProperties>
</file>